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56" r:id="rId5"/>
    <p:sldId id="257" r:id="rId6"/>
    <p:sldId id="267" r:id="rId7"/>
    <p:sldId id="273" r:id="rId8"/>
    <p:sldId id="268" r:id="rId9"/>
    <p:sldId id="269" r:id="rId10"/>
    <p:sldId id="270" r:id="rId11"/>
    <p:sldId id="258" r:id="rId12"/>
    <p:sldId id="259" r:id="rId13"/>
    <p:sldId id="266" r:id="rId14"/>
    <p:sldId id="260" r:id="rId15"/>
    <p:sldId id="261" r:id="rId16"/>
    <p:sldId id="262" r:id="rId17"/>
    <p:sldId id="263" r:id="rId18"/>
    <p:sldId id="264" r:id="rId19"/>
    <p:sldId id="26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3C4A6D-C641-4D84-8CFC-B430DE4F0DFD}" v="27" dt="2023-09-26T17:04:50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4660"/>
  </p:normalViewPr>
  <p:slideViewPr>
    <p:cSldViewPr snapToGrid="0">
      <p:cViewPr varScale="1">
        <p:scale>
          <a:sx n="70" d="100"/>
          <a:sy n="70" d="100"/>
        </p:scale>
        <p:origin x="13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957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0053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955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410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4641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927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7988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24440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336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4753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639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3908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630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728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375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22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8153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EB0D06E-48FD-4353-9514-12621C76EE08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F1316C3-4375-4479-BCCA-8110F0577A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8631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6FFAB9-C591-E8A2-B071-9AF019DF01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安裝</a:t>
            </a:r>
            <a:r>
              <a:rPr lang="en-US" altLang="zh-TW" dirty="0"/>
              <a:t>Suricata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05C1597-3D41-568D-F798-B8A0A2D815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altLang="zh-TW" dirty="0"/>
              <a:t>410570451</a:t>
            </a:r>
            <a:r>
              <a:rPr lang="zh-TW" altLang="en-US" dirty="0"/>
              <a:t>醫資三侯怡萱</a:t>
            </a:r>
          </a:p>
        </p:txBody>
      </p:sp>
    </p:spTree>
    <p:extLst>
      <p:ext uri="{BB962C8B-B14F-4D97-AF65-F5344CB8AC3E}">
        <p14:creationId xmlns:p14="http://schemas.microsoft.com/office/powerpoint/2010/main" val="3062907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23BD6D-E790-2A58-B35D-44C999984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2777066"/>
            <a:ext cx="9601196" cy="1303867"/>
          </a:xfrm>
        </p:spPr>
        <p:txBody>
          <a:bodyPr/>
          <a:lstStyle/>
          <a:p>
            <a:r>
              <a:rPr lang="zh-TW" altLang="en-US" dirty="0"/>
              <a:t>進行</a:t>
            </a:r>
            <a:r>
              <a:rPr lang="en-US" altLang="zh-TW" dirty="0"/>
              <a:t>Suricata</a:t>
            </a:r>
            <a:r>
              <a:rPr lang="zh-TW" altLang="en-US" dirty="0"/>
              <a:t>安裝</a:t>
            </a:r>
          </a:p>
        </p:txBody>
      </p:sp>
    </p:spTree>
    <p:extLst>
      <p:ext uri="{BB962C8B-B14F-4D97-AF65-F5344CB8AC3E}">
        <p14:creationId xmlns:p14="http://schemas.microsoft.com/office/powerpoint/2010/main" val="536346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68DF56-54E9-A939-0B6D-61665EA09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200" dirty="0">
                <a:latin typeface="+mj-ea"/>
              </a:rPr>
              <a:t>輸入</a:t>
            </a:r>
            <a:r>
              <a:rPr lang="en-US" altLang="zh-TW" sz="3200" dirty="0">
                <a:latin typeface="+mj-ea"/>
              </a:rPr>
              <a:t>:</a:t>
            </a:r>
            <a:br>
              <a:rPr lang="en-US" altLang="zh-TW" sz="3200" dirty="0">
                <a:latin typeface="+mj-ea"/>
              </a:rPr>
            </a:br>
            <a:r>
              <a:rPr kumimoji="1" lang="en-US" altLang="zh-TW" sz="3200" dirty="0" err="1">
                <a:latin typeface="+mj-ea"/>
                <a:cs typeface="Aldhabi" panose="01000000000000000000" pitchFamily="2" charset="-78"/>
              </a:rPr>
              <a:t>sudo</a:t>
            </a:r>
            <a:r>
              <a:rPr kumimoji="1" lang="en-US" altLang="zh-TW" sz="3200" dirty="0">
                <a:latin typeface="+mj-ea"/>
                <a:cs typeface="Aldhabi" panose="01000000000000000000" pitchFamily="2" charset="-78"/>
              </a:rPr>
              <a:t> apt install software-properties-common</a:t>
            </a:r>
            <a:endParaRPr lang="zh-TW" altLang="en-US" sz="3200" dirty="0">
              <a:latin typeface="+mj-ea"/>
              <a:cs typeface="Aldhabi" panose="01000000000000000000" pitchFamily="2" charset="-78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C64C0E-BE08-0247-9C76-FEFBD2003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1F31F6-B530-BD75-ECEB-610BD8CBF4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8" t="9200" r="37351" b="44859"/>
          <a:stretch/>
        </p:blipFill>
        <p:spPr>
          <a:xfrm>
            <a:off x="2637182" y="2556932"/>
            <a:ext cx="6334540" cy="364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224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EE241D-3DB5-1BCE-DCF2-4203A2B87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kumimoji="1" lang="en-US" altLang="zh-TW" dirty="0"/>
            </a:br>
            <a:r>
              <a:rPr kumimoji="1" lang="zh-TW" altLang="en-US" dirty="0">
                <a:latin typeface="+mj-ea"/>
              </a:rPr>
              <a:t>輸入</a:t>
            </a:r>
            <a:r>
              <a:rPr kumimoji="1" lang="en-US" altLang="zh-TW" dirty="0">
                <a:latin typeface="+mj-ea"/>
              </a:rPr>
              <a:t>:</a:t>
            </a:r>
            <a:br>
              <a:rPr kumimoji="1" lang="en-US" altLang="zh-TW" dirty="0">
                <a:latin typeface="+mj-ea"/>
              </a:rPr>
            </a:br>
            <a:r>
              <a:rPr kumimoji="1" lang="en-US" altLang="zh-TW" sz="3600" dirty="0" err="1">
                <a:latin typeface="+mj-ea"/>
              </a:rPr>
              <a:t>sudo</a:t>
            </a:r>
            <a:r>
              <a:rPr kumimoji="1" lang="en-US" altLang="zh-TW" sz="3600" dirty="0">
                <a:latin typeface="+mj-ea"/>
              </a:rPr>
              <a:t> add-apt-repository </a:t>
            </a:r>
            <a:r>
              <a:rPr kumimoji="1" lang="en-US" altLang="zh-TW" sz="3600" dirty="0" err="1">
                <a:latin typeface="+mj-ea"/>
              </a:rPr>
              <a:t>ppa:oisf</a:t>
            </a:r>
            <a:r>
              <a:rPr kumimoji="1" lang="en-US" altLang="zh-TW" sz="3600" dirty="0">
                <a:latin typeface="+mj-ea"/>
              </a:rPr>
              <a:t>/</a:t>
            </a:r>
            <a:r>
              <a:rPr kumimoji="1" lang="en-US" altLang="zh-TW" sz="3600" dirty="0" err="1">
                <a:latin typeface="+mj-ea"/>
              </a:rPr>
              <a:t>suricata</a:t>
            </a:r>
            <a:r>
              <a:rPr kumimoji="1" lang="en-US" altLang="zh-TW" sz="3600" dirty="0">
                <a:latin typeface="+mj-ea"/>
              </a:rPr>
              <a:t>-stable</a:t>
            </a:r>
            <a:br>
              <a:rPr kumimoji="1" lang="en-US" altLang="zh-TW" sz="3600" dirty="0">
                <a:latin typeface="+mj-ea"/>
              </a:rPr>
            </a:br>
            <a:endParaRPr lang="zh-TW" altLang="en-US" sz="3600" dirty="0">
              <a:latin typeface="+mj-ea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A0FAED-C294-95E7-7DA3-BCEA6AC73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DEEF735-A3BF-5EE2-696E-0ED996B15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4" t="33826" r="37619" b="14931"/>
          <a:stretch/>
        </p:blipFill>
        <p:spPr>
          <a:xfrm>
            <a:off x="3180522" y="2556932"/>
            <a:ext cx="5486400" cy="357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716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F7D42D-A80C-BA22-E7D5-D61EE4DA7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>
                <a:latin typeface="+mj-ea"/>
              </a:rPr>
              <a:t>輸入</a:t>
            </a:r>
            <a:r>
              <a:rPr lang="en-US" altLang="zh-TW" sz="3600" dirty="0">
                <a:latin typeface="+mj-ea"/>
              </a:rPr>
              <a:t>:</a:t>
            </a:r>
            <a:br>
              <a:rPr lang="en-US" altLang="zh-TW" sz="3600" dirty="0">
                <a:latin typeface="+mj-ea"/>
              </a:rPr>
            </a:br>
            <a:r>
              <a:rPr lang="en-US" altLang="zh-TW" sz="3600" dirty="0" err="1">
                <a:latin typeface="+mj-ea"/>
              </a:rPr>
              <a:t>sudo</a:t>
            </a:r>
            <a:r>
              <a:rPr lang="en-US" altLang="zh-TW" sz="3600" dirty="0">
                <a:latin typeface="+mj-ea"/>
              </a:rPr>
              <a:t> apt update</a:t>
            </a:r>
            <a:endParaRPr lang="zh-TW" altLang="en-US" sz="3600" dirty="0">
              <a:latin typeface="+mj-ea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B96156-65D1-858D-88EB-029462EFE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4004692-F411-2B3F-D02E-3D25108432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15" t="57522" r="37531" b="14297"/>
          <a:stretch/>
        </p:blipFill>
        <p:spPr>
          <a:xfrm>
            <a:off x="2650318" y="2989101"/>
            <a:ext cx="6891361" cy="245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847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8742AA-F774-40DF-EFFF-D9BCD93DE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latin typeface="+mj-ea"/>
              </a:rPr>
              <a:t>輸入</a:t>
            </a:r>
            <a:r>
              <a:rPr lang="en-US" altLang="zh-TW" dirty="0">
                <a:latin typeface="+mj-ea"/>
              </a:rPr>
              <a:t>:</a:t>
            </a:r>
            <a:br>
              <a:rPr lang="en-US" altLang="zh-TW" dirty="0">
                <a:latin typeface="+mj-ea"/>
              </a:rPr>
            </a:br>
            <a:r>
              <a:rPr kumimoji="1" lang="en-US" altLang="zh-TW" dirty="0" err="1">
                <a:latin typeface="+mj-ea"/>
              </a:rPr>
              <a:t>sudo</a:t>
            </a:r>
            <a:r>
              <a:rPr kumimoji="1" lang="en-US" altLang="zh-TW" dirty="0">
                <a:latin typeface="+mj-ea"/>
              </a:rPr>
              <a:t> apt install </a:t>
            </a:r>
            <a:r>
              <a:rPr kumimoji="1" lang="en-US" altLang="zh-TW" dirty="0" err="1">
                <a:latin typeface="+mj-ea"/>
              </a:rPr>
              <a:t>suricata</a:t>
            </a:r>
            <a:endParaRPr lang="zh-TW" altLang="en-US" dirty="0">
              <a:latin typeface="+mj-ea"/>
            </a:endParaRP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1D8A90B9-67C4-52B9-B330-42E3F4FBC7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548" t="11089" r="35694" b="16218"/>
          <a:stretch/>
        </p:blipFill>
        <p:spPr>
          <a:xfrm>
            <a:off x="7010399" y="2564518"/>
            <a:ext cx="3978964" cy="3585006"/>
          </a:xfr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896B715-A85F-DABD-CAC0-6F4E25A339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72" t="31045" r="38395" b="15929"/>
          <a:stretch/>
        </p:blipFill>
        <p:spPr>
          <a:xfrm>
            <a:off x="1475013" y="2726871"/>
            <a:ext cx="4991100" cy="332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4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D0577A-51ED-386D-F846-0F4549718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>
                <a:latin typeface="+mj-ea"/>
              </a:rPr>
              <a:t>輸入</a:t>
            </a:r>
            <a:br>
              <a:rPr lang="en-US" altLang="zh-TW" dirty="0">
                <a:latin typeface="+mj-ea"/>
              </a:rPr>
            </a:br>
            <a:r>
              <a:rPr lang="en-US" altLang="zh-TW" cap="none" dirty="0" err="1">
                <a:latin typeface="+mj-ea"/>
                <a:cs typeface="Aldhabi" panose="01000000000000000000" pitchFamily="2" charset="-78"/>
              </a:rPr>
              <a:t>sudo</a:t>
            </a:r>
            <a:r>
              <a:rPr lang="en-US" altLang="zh-TW" cap="none" dirty="0">
                <a:latin typeface="+mj-ea"/>
                <a:cs typeface="Aldhabi" panose="01000000000000000000" pitchFamily="2" charset="-78"/>
              </a:rPr>
              <a:t> apt install </a:t>
            </a:r>
            <a:r>
              <a:rPr lang="en-US" altLang="zh-TW" cap="none" dirty="0" err="1">
                <a:latin typeface="+mj-ea"/>
                <a:cs typeface="Aldhabi" panose="01000000000000000000" pitchFamily="2" charset="-78"/>
              </a:rPr>
              <a:t>jq</a:t>
            </a:r>
            <a:endParaRPr lang="zh-TW" altLang="en-US" dirty="0">
              <a:latin typeface="+mj-ea"/>
              <a:cs typeface="Aldhabi" panose="01000000000000000000" pitchFamily="2" charset="-78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E269D79-A8B5-FA2C-978D-F7DB308A2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038" t="48456" r="40090" b="16462"/>
          <a:stretch/>
        </p:blipFill>
        <p:spPr>
          <a:xfrm>
            <a:off x="3101007" y="2898913"/>
            <a:ext cx="5670575" cy="2640496"/>
          </a:xfrm>
        </p:spPr>
      </p:pic>
    </p:spTree>
    <p:extLst>
      <p:ext uri="{BB962C8B-B14F-4D97-AF65-F5344CB8AC3E}">
        <p14:creationId xmlns:p14="http://schemas.microsoft.com/office/powerpoint/2010/main" val="64838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0DD4DB-855D-36E2-AB4E-A800D4659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檢查是否安裝成功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22FB1D-8A53-8C3A-555F-B23CF42F3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958" y="2765418"/>
            <a:ext cx="6222084" cy="270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567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BE2ABB-953B-BE0A-72D3-CAAAFFD2A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064" y="632677"/>
            <a:ext cx="7729728" cy="1188720"/>
          </a:xfrm>
        </p:spPr>
        <p:txBody>
          <a:bodyPr/>
          <a:lstStyle/>
          <a:p>
            <a:r>
              <a:rPr lang="zh-TW" altLang="en-US" cap="none" dirty="0">
                <a:latin typeface="Aldhabi" panose="020F0502020204030204" pitchFamily="2" charset="-78"/>
                <a:cs typeface="Aldhabi" panose="020F0502020204030204" pitchFamily="2" charset="-78"/>
              </a:rPr>
              <a:t>開啟</a:t>
            </a:r>
            <a:r>
              <a:rPr lang="en-US" altLang="zh-TW" sz="3600" cap="none" dirty="0">
                <a:latin typeface="Aldhabi" panose="020F0502020204030204" pitchFamily="2" charset="-78"/>
                <a:cs typeface="Aldhabi" panose="020F0502020204030204" pitchFamily="2" charset="-78"/>
              </a:rPr>
              <a:t>ubuntu</a:t>
            </a:r>
            <a:endParaRPr lang="zh-TW" altLang="en-US" sz="3600" cap="none" dirty="0">
              <a:latin typeface="Aldhabi" panose="020F0502020204030204" pitchFamily="2" charset="-78"/>
              <a:cs typeface="Aldhabi" panose="020F0502020204030204" pitchFamily="2" charset="-78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83D8DBD-FF41-99FB-0238-3D29F88756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" r="555" b="3798"/>
          <a:stretch/>
        </p:blipFill>
        <p:spPr>
          <a:xfrm>
            <a:off x="2960697" y="1821396"/>
            <a:ext cx="6270606" cy="4403927"/>
          </a:xfrm>
        </p:spPr>
      </p:pic>
    </p:spTree>
    <p:extLst>
      <p:ext uri="{BB962C8B-B14F-4D97-AF65-F5344CB8AC3E}">
        <p14:creationId xmlns:p14="http://schemas.microsoft.com/office/powerpoint/2010/main" val="1263649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2DE1ED-D83A-49E2-ADC4-79DD10712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進入命令模式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0E72BA1-7BDF-4BC0-B3F0-6AA5B58576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2" y="2834087"/>
            <a:ext cx="5325218" cy="2181529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44C6077-CD12-4035-828A-857BB5B92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044" y="2285999"/>
            <a:ext cx="6301198" cy="47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37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3920E4-98F5-464D-AA72-E685E13C6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輸入</a:t>
            </a:r>
            <a:r>
              <a:rPr lang="en-US" altLang="zh-TW" dirty="0"/>
              <a:t>:</a:t>
            </a:r>
            <a:br>
              <a:rPr lang="en-US" altLang="zh-TW" dirty="0"/>
            </a:br>
            <a:r>
              <a:rPr lang="en-US" altLang="zh-TW" dirty="0"/>
              <a:t>cd /</a:t>
            </a:r>
            <a:r>
              <a:rPr lang="en-US" altLang="zh-TW" dirty="0" err="1"/>
              <a:t>etc</a:t>
            </a:r>
            <a:r>
              <a:rPr lang="en-US" altLang="zh-TW" dirty="0"/>
              <a:t>/default</a:t>
            </a: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B460CFF0-21DF-40C8-B077-79DE370BC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4055" y="2557993"/>
            <a:ext cx="8499332" cy="33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8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EC668A-EA93-476B-9511-91FA26579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輸入</a:t>
            </a:r>
            <a:r>
              <a:rPr lang="en-US" altLang="zh-TW" dirty="0"/>
              <a:t>:</a:t>
            </a:r>
            <a:br>
              <a:rPr lang="en-US" altLang="zh-TW" dirty="0"/>
            </a:br>
            <a:r>
              <a:rPr lang="en-US" altLang="zh-TW" dirty="0" err="1"/>
              <a:t>Sudo</a:t>
            </a:r>
            <a:r>
              <a:rPr lang="en-US" altLang="zh-TW" dirty="0"/>
              <a:t> </a:t>
            </a:r>
            <a:r>
              <a:rPr lang="en-US" altLang="zh-TW" dirty="0" err="1"/>
              <a:t>nano</a:t>
            </a:r>
            <a:r>
              <a:rPr lang="en-US" altLang="zh-TW" dirty="0"/>
              <a:t> locale</a:t>
            </a: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FAA4BC5F-53B2-48E3-8B61-55D2717F8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7782" y="2591209"/>
            <a:ext cx="4056183" cy="3084984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1C6300D-26F3-4E6B-83EC-3E39A399C729}"/>
              </a:ext>
            </a:extLst>
          </p:cNvPr>
          <p:cNvSpPr txBox="1"/>
          <p:nvPr/>
        </p:nvSpPr>
        <p:spPr>
          <a:xfrm>
            <a:off x="6626087" y="2862470"/>
            <a:ext cx="4270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輸入以後便會出現這個畫面</a:t>
            </a:r>
          </a:p>
        </p:txBody>
      </p:sp>
    </p:spTree>
    <p:extLst>
      <p:ext uri="{BB962C8B-B14F-4D97-AF65-F5344CB8AC3E}">
        <p14:creationId xmlns:p14="http://schemas.microsoft.com/office/powerpoint/2010/main" val="3971680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D0ED8-DF17-4A56-B127-98CC6E1C7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輸入</a:t>
            </a:r>
            <a:r>
              <a:rPr lang="en-US" altLang="zh-TW" dirty="0"/>
              <a:t>:</a:t>
            </a:r>
            <a:br>
              <a:rPr lang="en-US" altLang="zh-TW" dirty="0"/>
            </a:br>
            <a:r>
              <a:rPr lang="en-US" altLang="zh-TW" dirty="0" err="1"/>
              <a:t>sudo</a:t>
            </a:r>
            <a:r>
              <a:rPr lang="en-US" altLang="zh-TW" dirty="0"/>
              <a:t> locale-gen --purge</a:t>
            </a: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DC8D19C-CA67-41DA-ACDC-7FFBEC714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7927" y="2557993"/>
            <a:ext cx="4358073" cy="33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244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0B24D1-FC26-4F50-878B-C24CDFB0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完成並重啟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2477E2-51E6-437C-8FE7-A0CC2A18B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輸入</a:t>
            </a:r>
            <a:r>
              <a:rPr lang="en-US" altLang="zh-TW" dirty="0"/>
              <a:t>reboot</a:t>
            </a:r>
            <a:r>
              <a:rPr lang="zh-TW" altLang="en-US" dirty="0"/>
              <a:t>，便會重啟</a:t>
            </a:r>
          </a:p>
        </p:txBody>
      </p:sp>
    </p:spTree>
    <p:extLst>
      <p:ext uri="{BB962C8B-B14F-4D97-AF65-F5344CB8AC3E}">
        <p14:creationId xmlns:p14="http://schemas.microsoft.com/office/powerpoint/2010/main" val="1658428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549C3C-0598-5EBC-9155-3836F415F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527" y="1333732"/>
            <a:ext cx="9601196" cy="1303867"/>
          </a:xfrm>
        </p:spPr>
        <p:txBody>
          <a:bodyPr/>
          <a:lstStyle/>
          <a:p>
            <a:r>
              <a:rPr lang="zh-TW" altLang="en-US" dirty="0"/>
              <a:t>開啟終端機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6C1CC9E-EF82-F6F9-285C-7E3554D9D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146407" y="-464384"/>
            <a:ext cx="7729728" cy="3101983"/>
          </a:xfrm>
        </p:spPr>
        <p:txBody>
          <a:bodyPr/>
          <a:lstStyle/>
          <a:p>
            <a:r>
              <a:rPr kumimoji="1" lang="zh-TW" altLang="en-US" dirty="0"/>
              <a:t>按下</a:t>
            </a:r>
            <a:r>
              <a:rPr kumimoji="1" lang="en-US" altLang="zh-TW" dirty="0"/>
              <a:t>Ctrl+Alt+F3</a:t>
            </a:r>
            <a:r>
              <a:rPr kumimoji="1" lang="zh-TW" altLang="en-US" dirty="0"/>
              <a:t>即可開啟終端機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00CD9A4-DDF7-413B-8B8F-676563D2185C}"/>
              </a:ext>
            </a:extLst>
          </p:cNvPr>
          <p:cNvSpPr txBox="1"/>
          <p:nvPr/>
        </p:nvSpPr>
        <p:spPr>
          <a:xfrm>
            <a:off x="3448334" y="2893325"/>
            <a:ext cx="5295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按下</a:t>
            </a:r>
            <a:r>
              <a:rPr lang="en-US" altLang="zh-TW" dirty="0" err="1"/>
              <a:t>ctrl+alt+t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7151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71AB22-45DC-712C-DD1A-8687E1AD1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開啟終端機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84DB482-A231-CB86-015B-55B285C45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79" t="7805" r="37493" b="55072"/>
          <a:stretch/>
        </p:blipFill>
        <p:spPr>
          <a:xfrm>
            <a:off x="2769703" y="2557669"/>
            <a:ext cx="6356273" cy="2956403"/>
          </a:xfrm>
        </p:spPr>
      </p:pic>
    </p:spTree>
    <p:extLst>
      <p:ext uri="{BB962C8B-B14F-4D97-AF65-F5344CB8AC3E}">
        <p14:creationId xmlns:p14="http://schemas.microsoft.com/office/powerpoint/2010/main" val="15616826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3E7485EF65BA144182352958DA08283E" ma:contentTypeVersion="6" ma:contentTypeDescription="建立新的文件。" ma:contentTypeScope="" ma:versionID="125af6560e10aece5c027455a481b077">
  <xsd:schema xmlns:xsd="http://www.w3.org/2001/XMLSchema" xmlns:xs="http://www.w3.org/2001/XMLSchema" xmlns:p="http://schemas.microsoft.com/office/2006/metadata/properties" xmlns:ns3="28998991-e4b0-4518-87ce-53ecf7707704" targetNamespace="http://schemas.microsoft.com/office/2006/metadata/properties" ma:root="true" ma:fieldsID="7888a68ce366b3dad2f802764a74e26f" ns3:_="">
    <xsd:import namespace="28998991-e4b0-4518-87ce-53ecf770770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998991-e4b0-4518-87ce-53ecf77077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8998991-e4b0-4518-87ce-53ecf7707704" xsi:nil="true"/>
  </documentManagement>
</p:properties>
</file>

<file path=customXml/itemProps1.xml><?xml version="1.0" encoding="utf-8"?>
<ds:datastoreItem xmlns:ds="http://schemas.openxmlformats.org/officeDocument/2006/customXml" ds:itemID="{422610BB-9299-43A9-8E86-49091004D9C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1D3200C-44D8-4B67-80AD-6BA5890280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998991-e4b0-4518-87ce-53ecf77077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45DC5D-0F03-4A4D-9442-C23AE0C5B8ED}">
  <ds:schemaRefs>
    <ds:schemaRef ds:uri="http://www.w3.org/XML/1998/namespace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28998991-e4b0-4518-87ce-53ecf7707704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172</TotalTime>
  <Words>115</Words>
  <Application>Microsoft Office PowerPoint</Application>
  <PresentationFormat>寬螢幕</PresentationFormat>
  <Paragraphs>21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2" baseType="lpstr">
      <vt:lpstr>微軟正黑體</vt:lpstr>
      <vt:lpstr>新細明體</vt:lpstr>
      <vt:lpstr>Aldhabi</vt:lpstr>
      <vt:lpstr>Arial</vt:lpstr>
      <vt:lpstr>Garamond</vt:lpstr>
      <vt:lpstr>有機</vt:lpstr>
      <vt:lpstr>安裝Suricata</vt:lpstr>
      <vt:lpstr>開啟ubuntu</vt:lpstr>
      <vt:lpstr>進入命令模式</vt:lpstr>
      <vt:lpstr>輸入: cd /etc/default</vt:lpstr>
      <vt:lpstr>輸入: Sudo nano locale</vt:lpstr>
      <vt:lpstr>輸入: sudo locale-gen --purge</vt:lpstr>
      <vt:lpstr>完成並重啟</vt:lpstr>
      <vt:lpstr>開啟終端機</vt:lpstr>
      <vt:lpstr>開啟終端機:</vt:lpstr>
      <vt:lpstr>進行Suricata安裝</vt:lpstr>
      <vt:lpstr>輸入: sudo apt install software-properties-common</vt:lpstr>
      <vt:lpstr> 輸入: sudo add-apt-repository ppa:oisf/suricata-stable </vt:lpstr>
      <vt:lpstr>輸入: sudo apt update</vt:lpstr>
      <vt:lpstr>輸入: sudo apt install suricata</vt:lpstr>
      <vt:lpstr>輸入 sudo apt install jq</vt:lpstr>
      <vt:lpstr>檢查是否安裝成功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侯怡萱</dc:creator>
  <cp:lastModifiedBy>侯怡萱</cp:lastModifiedBy>
  <cp:revision>11</cp:revision>
  <dcterms:created xsi:type="dcterms:W3CDTF">2023-09-26T14:57:11Z</dcterms:created>
  <dcterms:modified xsi:type="dcterms:W3CDTF">2023-09-27T02:25:16Z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0x0101003E7485EF65BA144182352958DA08283E</vt:lpwstr>
  </property>
</Properties>
</file>

<file path=docProps/thumbnail.jpeg>
</file>